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66" r:id="rId3"/>
    <p:sldId id="261" r:id="rId4"/>
    <p:sldId id="258" r:id="rId5"/>
    <p:sldId id="267" r:id="rId6"/>
    <p:sldId id="263" r:id="rId7"/>
    <p:sldId id="270" r:id="rId8"/>
    <p:sldId id="271" r:id="rId9"/>
    <p:sldId id="259" r:id="rId10"/>
    <p:sldId id="264" r:id="rId11"/>
    <p:sldId id="265" r:id="rId12"/>
    <p:sldId id="268" r:id="rId13"/>
    <p:sldId id="269" r:id="rId14"/>
    <p:sldId id="262" r:id="rId15"/>
    <p:sldId id="26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455600-ADD6-408C-8E2A-DD93342F5B31}" type="datetimeFigureOut">
              <a:rPr lang="en-US" smtClean="0"/>
              <a:t>8/29/2011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569513-A98E-47A4-8BA2-0B4CEDB2F3C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Charles Demuth 1928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569513-A98E-47A4-8BA2-0B4CEDB2F3CD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Alvin Langdon Coburn, 1912, The Octopus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569513-A98E-47A4-8BA2-0B4CEDB2F3CD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Charles Demuth, Modern Conveniences, 1921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569513-A98E-47A4-8BA2-0B4CEDB2F3CD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Steerage 1907 Alfred Stieglitz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569513-A98E-47A4-8BA2-0B4CEDB2F3CD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Stieglitz, Terminal, 1893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569513-A98E-47A4-8BA2-0B4CEDB2F3CD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Juan Gris, Harlequin with Guitar, 1919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569513-A98E-47A4-8BA2-0B4CEDB2F3CD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Steiglitz</a:t>
            </a:r>
            <a:r>
              <a:rPr lang="en-US" dirty="0" smtClean="0"/>
              <a:t> 1918 (Georgia O’Keeffe)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569513-A98E-47A4-8BA2-0B4CEDB2F3CD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Blue 01,</a:t>
            </a:r>
            <a:r>
              <a:rPr lang="en-US" baseline="0" dirty="0" smtClean="0"/>
              <a:t> Georgia O’Keeffe, 1916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569513-A98E-47A4-8BA2-0B4CEDB2F3CD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Georgia O’Keeffe, Autumn Trees, The Maple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569513-A98E-47A4-8BA2-0B4CEDB2F3CD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With Florence</a:t>
            </a:r>
            <a:r>
              <a:rPr lang="en-US" baseline="0" dirty="0" smtClean="0"/>
              <a:t> Williams in Venice, 1924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569513-A98E-47A4-8BA2-0B4CEDB2F3CD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EA9C2-23D5-4418-AC24-FFEB1EB5C1B4}" type="datetimeFigureOut">
              <a:rPr lang="en-US" smtClean="0"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8343A-7CE3-438B-84EA-EBEEF1D206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EA9C2-23D5-4418-AC24-FFEB1EB5C1B4}" type="datetimeFigureOut">
              <a:rPr lang="en-US" smtClean="0"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8343A-7CE3-438B-84EA-EBEEF1D206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EA9C2-23D5-4418-AC24-FFEB1EB5C1B4}" type="datetimeFigureOut">
              <a:rPr lang="en-US" smtClean="0"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8343A-7CE3-438B-84EA-EBEEF1D206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EA9C2-23D5-4418-AC24-FFEB1EB5C1B4}" type="datetimeFigureOut">
              <a:rPr lang="en-US" smtClean="0"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8343A-7CE3-438B-84EA-EBEEF1D206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EA9C2-23D5-4418-AC24-FFEB1EB5C1B4}" type="datetimeFigureOut">
              <a:rPr lang="en-US" smtClean="0"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8343A-7CE3-438B-84EA-EBEEF1D206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EA9C2-23D5-4418-AC24-FFEB1EB5C1B4}" type="datetimeFigureOut">
              <a:rPr lang="en-US" smtClean="0"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8343A-7CE3-438B-84EA-EBEEF1D206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EA9C2-23D5-4418-AC24-FFEB1EB5C1B4}" type="datetimeFigureOut">
              <a:rPr lang="en-US" smtClean="0"/>
              <a:t>8/29/2011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8343A-7CE3-438B-84EA-EBEEF1D206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EA9C2-23D5-4418-AC24-FFEB1EB5C1B4}" type="datetimeFigureOut">
              <a:rPr lang="en-US" smtClean="0"/>
              <a:t>8/29/2011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8343A-7CE3-438B-84EA-EBEEF1D206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EA9C2-23D5-4418-AC24-FFEB1EB5C1B4}" type="datetimeFigureOut">
              <a:rPr lang="en-US" smtClean="0"/>
              <a:t>8/29/2011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8343A-7CE3-438B-84EA-EBEEF1D206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EA9C2-23D5-4418-AC24-FFEB1EB5C1B4}" type="datetimeFigureOut">
              <a:rPr lang="en-US" smtClean="0"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8343A-7CE3-438B-84EA-EBEEF1D206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EA9C2-23D5-4418-AC24-FFEB1EB5C1B4}" type="datetimeFigureOut">
              <a:rPr lang="en-US" smtClean="0"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8343A-7CE3-438B-84EA-EBEEF1D206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EA9C2-23D5-4418-AC24-FFEB1EB5C1B4}" type="datetimeFigureOut">
              <a:rPr lang="en-US" smtClean="0"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98343A-7CE3-438B-84EA-EBEEF1D2069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s3.wikipaintings.org/images/georgia-o-keeffe/blue-01.jp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s0.wikipaintings.org/images/georgia-o-keeffe/autumn-trees-the-maple.jpg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useumsyndicate.com/images/3/21199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s6.wikipaintings.org/images/juan-gris/harlequin-with-guitar-1919.jp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metmuseum.org/toah/images/hb/hb_49.59.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533400"/>
            <a:ext cx="4286250" cy="52006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Blue-01 - Georgia O'Keeffe">
            <a:hlinkClick r:id="rId3" tooltip="Blue-01 - Georgia O'Keeff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457200"/>
            <a:ext cx="3352800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-76944"/>
            <a:ext cx="65" cy="153888"/>
          </a:xfrm>
          <a:prstGeom prst="rect">
            <a:avLst/>
          </a:prstGeom>
          <a:solidFill>
            <a:srgbClr val="3095CB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1" u="none" strike="noStrike" cap="none" normalizeH="0" baseline="0" dirty="0" smtClean="0">
              <a:ln>
                <a:noFill/>
              </a:ln>
              <a:solidFill>
                <a:srgbClr val="669CB9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8674" name="Picture 2" descr="Autumn Trees - The Maple - Georgia O'Keeffe">
            <a:hlinkClick r:id="rId3" tooltip="Autumn Trees - The Maple - Georgia O'Keeff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762000"/>
            <a:ext cx="3905250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brbl-images.library.yale.edu/PATREQIMG/size4/D1032/10483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799" y="0"/>
            <a:ext cx="491579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brbl-images.library.yale.edu/BRBL_InsideJob/size4/D0141/12258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"/>
            <a:ext cx="8102251" cy="601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metmuseum.org/toah/images/hb/hb_1987.1100.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457200"/>
            <a:ext cx="4286250" cy="5657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poetrycomic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973263" y="0"/>
            <a:ext cx="504507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Modern Conveniences by Charles Demuth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304800"/>
            <a:ext cx="4876800" cy="61076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914400" y="228600"/>
          <a:ext cx="7121387" cy="3502216"/>
        </p:xfrm>
        <a:graphic>
          <a:graphicData uri="http://schemas.openxmlformats.org/drawingml/2006/table">
            <a:tbl>
              <a:tblPr/>
              <a:tblGrid>
                <a:gridCol w="7121387"/>
              </a:tblGrid>
              <a:tr h="443032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76847"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024" marR="12024" marT="12024" marB="1202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706416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Arial" pitchFamily="34" charset="0"/>
                          <a:cs typeface="Arial" pitchFamily="34" charset="0"/>
                        </a:rPr>
                        <a:t/>
                      </a:r>
                      <a:br>
                        <a:rPr lang="en-US" sz="2800" dirty="0">
                          <a:latin typeface="Arial" pitchFamily="34" charset="0"/>
                          <a:cs typeface="Arial" pitchFamily="34" charset="0"/>
                        </a:rPr>
                      </a:br>
                      <a:endParaRPr lang="en-US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024" marR="12024" marT="12024" marB="1202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706416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Arial" pitchFamily="34" charset="0"/>
                          <a:cs typeface="Arial" pitchFamily="34" charset="0"/>
                        </a:rPr>
                        <a:t>The apparition of these faces in the crowd; </a:t>
                      </a:r>
                      <a:endParaRPr lang="en-US" sz="28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en-US" sz="2800" dirty="0" smtClean="0">
                          <a:latin typeface="Arial" pitchFamily="34" charset="0"/>
                          <a:cs typeface="Arial" pitchFamily="34" charset="0"/>
                        </a:rPr>
                        <a:t>Petals </a:t>
                      </a:r>
                      <a:r>
                        <a:rPr lang="en-US" sz="2800" dirty="0">
                          <a:latin typeface="Arial" pitchFamily="34" charset="0"/>
                          <a:cs typeface="Arial" pitchFamily="34" charset="0"/>
                        </a:rPr>
                        <a:t>on a wet, black bough</a:t>
                      </a:r>
                      <a:r>
                        <a:rPr lang="en-US" sz="2800" dirty="0" smtClean="0"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</a:p>
                    <a:p>
                      <a:pPr algn="ctr"/>
                      <a:endParaRPr lang="en-US" sz="28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latin typeface="Arial" pitchFamily="34" charset="0"/>
                          <a:cs typeface="Arial" pitchFamily="34" charset="0"/>
                        </a:rPr>
                        <a:t>Ezra Pound </a:t>
                      </a:r>
                    </a:p>
                  </a:txBody>
                  <a:tcPr marL="12024" marR="12024" marT="12024" marB="1202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metmuseum.org/toah/images/hb/hb_33.43.4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533400"/>
            <a:ext cx="4286250" cy="5448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www.getty.edu/art/collections/images/l/069262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838200"/>
            <a:ext cx="5924550" cy="4572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arlequin with Guitar - Juan Gris">
            <a:hlinkClick r:id="rId3" tooltip="Harlequin with Guitar - Juan Gris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838200"/>
            <a:ext cx="3838575" cy="4762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people.virginia.edu/~sfr/enam312/wcwro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799" y="1066800"/>
            <a:ext cx="3859161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1" descr="http://people.virginia.edu/~sfr/enam312/wcwgr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143000"/>
            <a:ext cx="3581400" cy="4267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metmuseum.org/toah/images/hb/hb_1997.61.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609600"/>
            <a:ext cx="4286250" cy="53911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93</Words>
  <Application>Microsoft Office PowerPoint</Application>
  <PresentationFormat>On-screen Show (4:3)</PresentationFormat>
  <Paragraphs>25</Paragraphs>
  <Slides>15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Company>School District Of Palm Beach County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cohenli</dc:creator>
  <cp:lastModifiedBy>cohenli</cp:lastModifiedBy>
  <cp:revision>16</cp:revision>
  <dcterms:created xsi:type="dcterms:W3CDTF">2011-08-29T11:51:28Z</dcterms:created>
  <dcterms:modified xsi:type="dcterms:W3CDTF">2011-08-29T15:18:24Z</dcterms:modified>
</cp:coreProperties>
</file>